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7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110F-FF9E-4C0E-93FC-3A19DFC70479}" type="datetimeFigureOut">
              <a:rPr lang="en-US" smtClean="0"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BF42-7D87-46C5-9D39-2D33EDAC9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110F-FF9E-4C0E-93FC-3A19DFC70479}" type="datetimeFigureOut">
              <a:rPr lang="en-US" smtClean="0"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BF42-7D87-46C5-9D39-2D33EDAC9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110F-FF9E-4C0E-93FC-3A19DFC70479}" type="datetimeFigureOut">
              <a:rPr lang="en-US" smtClean="0"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BF42-7D87-46C5-9D39-2D33EDAC9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110F-FF9E-4C0E-93FC-3A19DFC70479}" type="datetimeFigureOut">
              <a:rPr lang="en-US" smtClean="0"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BF42-7D87-46C5-9D39-2D33EDAC9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110F-FF9E-4C0E-93FC-3A19DFC70479}" type="datetimeFigureOut">
              <a:rPr lang="en-US" smtClean="0"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BF42-7D87-46C5-9D39-2D33EDAC9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110F-FF9E-4C0E-93FC-3A19DFC70479}" type="datetimeFigureOut">
              <a:rPr lang="en-US" smtClean="0"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BF42-7D87-46C5-9D39-2D33EDAC9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110F-FF9E-4C0E-93FC-3A19DFC70479}" type="datetimeFigureOut">
              <a:rPr lang="en-US" smtClean="0"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BF42-7D87-46C5-9D39-2D33EDAC9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110F-FF9E-4C0E-93FC-3A19DFC70479}" type="datetimeFigureOut">
              <a:rPr lang="en-US" smtClean="0"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BF42-7D87-46C5-9D39-2D33EDAC9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110F-FF9E-4C0E-93FC-3A19DFC70479}" type="datetimeFigureOut">
              <a:rPr lang="en-US" smtClean="0"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BF42-7D87-46C5-9D39-2D33EDAC9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110F-FF9E-4C0E-93FC-3A19DFC70479}" type="datetimeFigureOut">
              <a:rPr lang="en-US" smtClean="0"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BF42-7D87-46C5-9D39-2D33EDAC9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110F-FF9E-4C0E-93FC-3A19DFC70479}" type="datetimeFigureOut">
              <a:rPr lang="en-US" smtClean="0"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BF42-7D87-46C5-9D39-2D33EDAC9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3110F-FF9E-4C0E-93FC-3A19DFC70479}" type="datetimeFigureOut">
              <a:rPr lang="en-US" smtClean="0"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5BF42-7D87-46C5-9D39-2D33EDAC9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.VnAvant" pitchFamily="34" charset="0"/>
              </a:rPr>
              <a:t>Hå G­¬m</a:t>
            </a:r>
            <a:endParaRPr lang="en-US" dirty="0">
              <a:latin typeface=".VnAvant" pitchFamily="34" charset="0"/>
            </a:endParaRPr>
          </a:p>
        </p:txBody>
      </p:sp>
      <p:pic>
        <p:nvPicPr>
          <p:cNvPr id="4" name="Content Placeholder 3" descr="Picture 1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600200"/>
            <a:ext cx="8382000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0" y="468154"/>
            <a:ext cx="9144000" cy="666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3300"/>
                </a:solidFill>
                <a:latin typeface=".VnAvant" pitchFamily="34" charset="0"/>
              </a:rPr>
              <a:t>Hå G­¬m</a:t>
            </a:r>
            <a:endParaRPr lang="en-US" sz="3600" b="1" dirty="0">
              <a:solidFill>
                <a:srgbClr val="FF3300"/>
              </a:solidFill>
              <a:latin typeface=".VnAvant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400" b="1" dirty="0" smtClean="0">
                <a:latin typeface=".VnAvant" pitchFamily="34" charset="0"/>
              </a:rPr>
              <a:t>    Nhµ t«i ë Hµ Néi, c¸ch Hå G­¬m kh«ng xa. Tõ trªn cao nh×n xuèng, mÆt hå nh­ mét chiÕc g­¬ng bÇu dôc khæng lå, s¸ng long lanh.</a:t>
            </a:r>
          </a:p>
          <a:p>
            <a:pPr>
              <a:spcBef>
                <a:spcPct val="50000"/>
              </a:spcBef>
            </a:pPr>
            <a:r>
              <a:rPr lang="en-US" sz="3400" b="1" smtClean="0">
                <a:latin typeface=".VnAvant" pitchFamily="34" charset="0"/>
              </a:rPr>
              <a:t>CÇu </a:t>
            </a:r>
            <a:r>
              <a:rPr lang="en-US" sz="3400" b="1" dirty="0" smtClean="0">
                <a:latin typeface=".VnAvant" pitchFamily="34" charset="0"/>
              </a:rPr>
              <a:t>Thª Hóc mµu son, cong nh­ con t«m, dÉn vµo ®Òn Ngäc S¬n. M¸I ®Òn lÊp lã bªn gèc ®a giµ, rÔ l¸ xum xuª. Xa mét chót lµ Th¸p Rïa, t­êng rªu cæ kÝnh. Th¸p x©y trªn gß ®Êt gi÷a hå, cá mäc xanh um.</a:t>
            </a:r>
            <a:endParaRPr lang="en-US" sz="3400" b="1" dirty="0">
              <a:latin typeface=".VnAvant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400" b="1" dirty="0"/>
              <a:t>     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5867400" y="2895600"/>
            <a:ext cx="1447800" cy="4572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52400" y="3429000"/>
            <a:ext cx="1524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V="1">
            <a:off x="4648200" y="5257800"/>
            <a:ext cx="1295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7086600" y="464820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176" name="Picture 12" descr="Picture1d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0"/>
            <a:ext cx="144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0" grpId="0" animBg="1"/>
      <p:bldP spid="3081" grpId="0" animBg="1"/>
      <p:bldP spid="308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110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Hå G­¬m</vt:lpstr>
      <vt:lpstr>Slide 2</vt:lpstr>
    </vt:vector>
  </TitlesOfParts>
  <Company>http://viet4room.com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Hå G­¬m</dc:title>
  <dc:creator>Manh Cuong</dc:creator>
  <cp:lastModifiedBy>Manh Cuong</cp:lastModifiedBy>
  <cp:revision>23</cp:revision>
  <dcterms:created xsi:type="dcterms:W3CDTF">2001-12-31T17:15:30Z</dcterms:created>
  <dcterms:modified xsi:type="dcterms:W3CDTF">2002-01-01T00:24:11Z</dcterms:modified>
</cp:coreProperties>
</file>